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78" r:id="rId4"/>
    <p:sldId id="277" r:id="rId5"/>
    <p:sldId id="276" r:id="rId6"/>
    <p:sldId id="275" r:id="rId7"/>
    <p:sldId id="274" r:id="rId8"/>
    <p:sldId id="273" r:id="rId9"/>
    <p:sldId id="272" r:id="rId10"/>
    <p:sldId id="271" r:id="rId11"/>
    <p:sldId id="270" r:id="rId12"/>
    <p:sldId id="269" r:id="rId13"/>
    <p:sldId id="268" r:id="rId14"/>
    <p:sldId id="267" r:id="rId15"/>
    <p:sldId id="266" r:id="rId16"/>
    <p:sldId id="265" r:id="rId17"/>
    <p:sldId id="264" r:id="rId18"/>
    <p:sldId id="263" r:id="rId19"/>
    <p:sldId id="262" r:id="rId20"/>
    <p:sldId id="261" r:id="rId21"/>
    <p:sldId id="260" r:id="rId22"/>
    <p:sldId id="259" r:id="rId23"/>
    <p:sldId id="258"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9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US"/>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US"/>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US"/>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US"/>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US"/>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smtClean="0"/>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11-12-2022</a:t>
            </a:fld>
            <a:endParaRPr lang="en-IN"/>
          </a:p>
        </p:txBody>
      </p:sp>
      <p:sp>
        <p:nvSpPr>
          <p:cNvPr id="5" name="Footer Placeholder 4"/>
          <p:cNvSpPr>
            <a:spLocks noGrp="1"/>
          </p:cNvSpPr>
          <p:nvPr>
            <p:ph type="ftr" sz="quarter" idx="11"/>
          </p:nvPr>
        </p:nvSpPr>
        <p:spPr>
          <a:xfrm>
            <a:off x="2493105" y="329307"/>
            <a:ext cx="4897310"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08E2A0F2-36D3-4C88-A927-3320DC3957D7}" type="slidenum">
              <a:rPr lang="en-IN" smtClean="0"/>
              <a:t>‹#›</a:t>
            </a:fld>
            <a:endParaRPr lang="en-IN"/>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333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320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3146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78313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11-12-2022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8379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5344DB-88E2-4DBB-9186-DF619095CF44}"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2321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5344DB-88E2-4DBB-9186-DF619095CF44}" type="datetimeFigureOut">
              <a:rPr lang="en-IN" smtClean="0"/>
              <a:t>11-12-2022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E2A0F2-36D3-4C88-A927-3320DC3957D7}"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868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5344DB-88E2-4DBB-9186-DF619095CF44}" type="datetimeFigureOut">
              <a:rPr lang="en-IN" smtClean="0"/>
              <a:t>11-12-2022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E2A0F2-36D3-4C88-A927-3320DC3957D7}"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0838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344DB-88E2-4DBB-9186-DF619095CF44}" type="datetimeFigureOut">
              <a:rPr lang="en-IN" smtClean="0"/>
              <a:t>11-12-2022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345006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11-12-2022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7773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805344DB-88E2-4DBB-9186-DF619095CF44}" type="datetimeFigureOut">
              <a:rPr lang="en-IN" smtClean="0"/>
              <a:t>11-12-2022</a:t>
            </a:fld>
            <a:endParaRPr lang="en-IN"/>
          </a:p>
        </p:txBody>
      </p:sp>
      <p:sp>
        <p:nvSpPr>
          <p:cNvPr id="6" name="Footer Placeholder 5"/>
          <p:cNvSpPr>
            <a:spLocks noGrp="1"/>
          </p:cNvSpPr>
          <p:nvPr>
            <p:ph type="ftr" sz="quarter" idx="11"/>
          </p:nvPr>
        </p:nvSpPr>
        <p:spPr>
          <a:xfrm>
            <a:off x="1534910" y="318640"/>
            <a:ext cx="5453475" cy="320931"/>
          </a:xfrm>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1116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5344DB-88E2-4DBB-9186-DF619095CF44}" type="datetimeFigureOut">
              <a:rPr lang="en-IN" smtClean="0"/>
              <a:t>11-12-2022</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E2A0F2-36D3-4C88-A927-3320DC3957D7}" type="slidenum">
              <a:rPr lang="en-IN" smtClean="0"/>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04537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C81-9D06-1173-92E9-D2AA1487E70A}"/>
              </a:ext>
            </a:extLst>
          </p:cNvPr>
          <p:cNvSpPr>
            <a:spLocks noGrp="1"/>
          </p:cNvSpPr>
          <p:nvPr>
            <p:ph type="ctrTitle"/>
          </p:nvPr>
        </p:nvSpPr>
        <p:spPr/>
        <p:txBody>
          <a:bodyPr>
            <a:normAutofit fontScale="90000"/>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98786195-D77B-4786-5A6A-4B71BFE88BF9}"/>
              </a:ext>
            </a:extLst>
          </p:cNvPr>
          <p:cNvSpPr>
            <a:spLocks noGrp="1"/>
          </p:cNvSpPr>
          <p:nvPr>
            <p:ph type="subTitle" idx="1"/>
          </p:nvPr>
        </p:nvSpPr>
        <p:spPr/>
        <p:txBody>
          <a:bodyPr>
            <a:normAutofit fontScale="92500" lnSpcReduction="20000"/>
          </a:bodyPr>
          <a:lstStyle/>
          <a:p>
            <a:endParaRPr lang="en-US" dirty="0"/>
          </a:p>
          <a:p>
            <a:r>
              <a:rPr lang="en-US" sz="2800" dirty="0"/>
              <a:t>Prepared </a:t>
            </a:r>
            <a:r>
              <a:rPr lang="en-US" sz="2800" dirty="0" smtClean="0"/>
              <a:t>by POONAM YADAV</a:t>
            </a:r>
            <a:endParaRPr lang="en-IN" sz="2800" dirty="0"/>
          </a:p>
        </p:txBody>
      </p:sp>
    </p:spTree>
    <p:extLst>
      <p:ext uri="{BB962C8B-B14F-4D97-AF65-F5344CB8AC3E}">
        <p14:creationId xmlns:p14="http://schemas.microsoft.com/office/powerpoint/2010/main" val="176004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B0A1-766C-9A55-35EA-890AA7FA3FAE}"/>
              </a:ext>
            </a:extLst>
          </p:cNvPr>
          <p:cNvSpPr>
            <a:spLocks noGrp="1"/>
          </p:cNvSpPr>
          <p:nvPr>
            <p:ph type="title"/>
          </p:nvPr>
        </p:nvSpPr>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EE822148-98DC-02CA-4D29-1E8E8D62C4F0}"/>
              </a:ext>
            </a:extLst>
          </p:cNvPr>
          <p:cNvSpPr>
            <a:spLocks noGrp="1"/>
          </p:cNvSpPr>
          <p:nvPr>
            <p:ph idx="1"/>
          </p:nvPr>
        </p:nvSpPr>
        <p:spPr/>
        <p:txBody>
          <a:bodyPr>
            <a:normAutofit fontScale="70000" lnSpcReduction="20000"/>
          </a:bodyPr>
          <a:lstStyle/>
          <a:p>
            <a:r>
              <a:rPr lang="en-US" dirty="0"/>
              <a:t>Software</a:t>
            </a:r>
            <a:endParaRPr lang="en-IN" dirty="0"/>
          </a:p>
          <a:p>
            <a:pPr marL="0" indent="0">
              <a:buNone/>
            </a:pPr>
            <a:r>
              <a:rPr lang="en-US" dirty="0"/>
              <a:t>Programming language             : Python</a:t>
            </a:r>
          </a:p>
          <a:p>
            <a:pPr marL="0" indent="0">
              <a:buNone/>
            </a:pPr>
            <a:r>
              <a:rPr lang="en-IN" dirty="0"/>
              <a:t>Distribution                                    : Anaconda Navigator</a:t>
            </a:r>
          </a:p>
          <a:p>
            <a:pPr marL="0" indent="0">
              <a:buNone/>
            </a:pPr>
            <a:r>
              <a:rPr lang="en-IN" dirty="0"/>
              <a:t>Browser based language shell   : Jupyter Notebook</a:t>
            </a:r>
          </a:p>
          <a:p>
            <a:r>
              <a:rPr lang="en-US" dirty="0"/>
              <a:t>Libraries/Packages</a:t>
            </a:r>
          </a:p>
          <a:p>
            <a:pPr marL="0" indent="0">
              <a:buNone/>
            </a:pPr>
            <a:r>
              <a:rPr lang="en-IN" dirty="0"/>
              <a:t>	Pandas</a:t>
            </a:r>
          </a:p>
          <a:p>
            <a:pPr marL="0" indent="0">
              <a:buNone/>
            </a:pPr>
            <a:r>
              <a:rPr lang="en-IN" dirty="0"/>
              <a:t>	NumPy</a:t>
            </a:r>
          </a:p>
          <a:p>
            <a:pPr marL="0" indent="0">
              <a:buNone/>
            </a:pPr>
            <a:r>
              <a:rPr lang="en-IN" dirty="0"/>
              <a:t>	matplotlib</a:t>
            </a:r>
          </a:p>
          <a:p>
            <a:pPr marL="0" indent="0">
              <a:buNone/>
            </a:pPr>
            <a:r>
              <a:rPr lang="en-IN" dirty="0"/>
              <a:t>	seaborn</a:t>
            </a:r>
          </a:p>
          <a:p>
            <a:pPr marL="0" indent="0">
              <a:buNone/>
            </a:pPr>
            <a:r>
              <a:rPr lang="en-IN" dirty="0"/>
              <a:t>	scikit-learn</a:t>
            </a:r>
          </a:p>
          <a:p>
            <a:pPr marL="0" indent="0">
              <a:buNone/>
            </a:pPr>
            <a:endParaRPr lang="en-IN" dirty="0"/>
          </a:p>
          <a:p>
            <a:endParaRPr lang="en-IN" dirty="0"/>
          </a:p>
        </p:txBody>
      </p:sp>
    </p:spTree>
    <p:extLst>
      <p:ext uri="{BB962C8B-B14F-4D97-AF65-F5344CB8AC3E}">
        <p14:creationId xmlns:p14="http://schemas.microsoft.com/office/powerpoint/2010/main" val="406297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fontScale="92500" lnSpcReduction="10000"/>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186377837"/>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47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fontScale="77500" lnSpcReduction="20000"/>
          </a:bodyPr>
          <a:lstStyle/>
          <a:p>
            <a:pPr marL="0" indent="0">
              <a:buNone/>
            </a:pPr>
            <a:r>
              <a:rPr lang="en-US" sz="28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8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800" dirty="0">
                <a:latin typeface="Constantia (Body)"/>
                <a:cs typeface="Arial"/>
              </a:rPr>
              <a:t>Results indicate the e-retail success factors which are very much critical for customer satisfaction and retention.</a:t>
            </a:r>
            <a:endParaRPr lang="en-US" sz="2800" dirty="0">
              <a:latin typeface="Constantia (Body)"/>
              <a:ea typeface="+mj-lt"/>
              <a:cs typeface="+mj-lt"/>
            </a:endParaRPr>
          </a:p>
          <a:p>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1843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393373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70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142020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167298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9303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25546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367615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888-21D6-B123-4CF2-41878B11E4F4}"/>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19E01B2A-8184-270D-4AAE-6179A2B80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1319754"/>
            <a:ext cx="7824247" cy="5288436"/>
          </a:xfrm>
        </p:spPr>
      </p:pic>
      <p:sp>
        <p:nvSpPr>
          <p:cNvPr id="6" name="Text Placeholder 3">
            <a:extLst>
              <a:ext uri="{FF2B5EF4-FFF2-40B4-BE49-F238E27FC236}">
                <a16:creationId xmlns:a16="http://schemas.microsoft.com/office/drawing/2014/main" id="{FD4D5F28-9A82-E655-A311-761C31843FE5}"/>
              </a:ext>
            </a:extLst>
          </p:cNvPr>
          <p:cNvSpPr txBox="1">
            <a:spLocks/>
          </p:cNvSpPr>
          <p:nvPr/>
        </p:nvSpPr>
        <p:spPr>
          <a:xfrm>
            <a:off x="8304212" y="1851339"/>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histogram after encoding all the columns of our dataset.</a:t>
            </a:r>
          </a:p>
          <a:p>
            <a:r>
              <a:rPr lang="en-US" sz="2000" dirty="0"/>
              <a:t>Since histogram only understand numeric values it would not have generated a diagrammatic representation of object datatype columns.</a:t>
            </a:r>
          </a:p>
          <a:p>
            <a:r>
              <a:rPr lang="en-US" sz="2000" dirty="0"/>
              <a:t>Once the encoding was complete the histograms showed the information.</a:t>
            </a:r>
            <a:endParaRPr lang="en-IN" sz="2000" dirty="0"/>
          </a:p>
        </p:txBody>
      </p:sp>
    </p:spTree>
    <p:extLst>
      <p:ext uri="{BB962C8B-B14F-4D97-AF65-F5344CB8AC3E}">
        <p14:creationId xmlns:p14="http://schemas.microsoft.com/office/powerpoint/2010/main" val="18999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0B75-BE2C-FBEE-B728-C15150227583}"/>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B0FD5C23-13C9-1C39-D64C-AB28010D7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90" y="1300900"/>
            <a:ext cx="7603958" cy="5372616"/>
          </a:xfrm>
        </p:spPr>
      </p:pic>
      <p:sp>
        <p:nvSpPr>
          <p:cNvPr id="6" name="Text Placeholder 3">
            <a:extLst>
              <a:ext uri="{FF2B5EF4-FFF2-40B4-BE49-F238E27FC236}">
                <a16:creationId xmlns:a16="http://schemas.microsoft.com/office/drawing/2014/main" id="{9A6CE47D-7813-97BE-3725-B34BCB1B1878}"/>
              </a:ext>
            </a:extLst>
          </p:cNvPr>
          <p:cNvSpPr txBox="1">
            <a:spLocks/>
          </p:cNvSpPr>
          <p:nvPr/>
        </p:nvSpPr>
        <p:spPr>
          <a:xfrm>
            <a:off x="7997545" y="1524002"/>
            <a:ext cx="3841528" cy="449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spTree>
    <p:extLst>
      <p:ext uri="{BB962C8B-B14F-4D97-AF65-F5344CB8AC3E}">
        <p14:creationId xmlns:p14="http://schemas.microsoft.com/office/powerpoint/2010/main" val="19455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3D73-7277-F7E2-D585-DEB28B63FC1B}"/>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91234D5C-8907-AE2F-DA64-EF85411CDA9C}"/>
              </a:ext>
            </a:extLst>
          </p:cNvPr>
          <p:cNvSpPr>
            <a:spLocks noGrp="1"/>
          </p:cNvSpPr>
          <p:nvPr>
            <p:ph idx="1"/>
          </p:nvPr>
        </p:nvSpPr>
        <p:spPr/>
        <p:txBody>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336799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BFA1-AA9B-0360-13AF-1E3A0FB021CA}"/>
              </a:ext>
            </a:extLst>
          </p:cNvPr>
          <p:cNvSpPr>
            <a:spLocks noGrp="1"/>
          </p:cNvSpPr>
          <p:nvPr>
            <p:ph type="title"/>
          </p:nvPr>
        </p:nvSpPr>
        <p:spPr/>
        <p:txBody>
          <a:bodyPr/>
          <a:lstStyle/>
          <a:p>
            <a:r>
              <a:rPr lang="en-US" dirty="0"/>
              <a:t>Correlation between the columns:</a:t>
            </a:r>
            <a:endParaRPr lang="en-IN" dirty="0"/>
          </a:p>
        </p:txBody>
      </p:sp>
      <p:pic>
        <p:nvPicPr>
          <p:cNvPr id="5" name="Content Placeholder 4">
            <a:extLst>
              <a:ext uri="{FF2B5EF4-FFF2-40B4-BE49-F238E27FC236}">
                <a16:creationId xmlns:a16="http://schemas.microsoft.com/office/drawing/2014/main" id="{F3313C94-5793-00DA-CF6E-8EB79D6CE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12" y="1443789"/>
            <a:ext cx="7587914" cy="5049086"/>
          </a:xfrm>
        </p:spPr>
      </p:pic>
      <p:sp>
        <p:nvSpPr>
          <p:cNvPr id="6" name="Text Placeholder 3">
            <a:extLst>
              <a:ext uri="{FF2B5EF4-FFF2-40B4-BE49-F238E27FC236}">
                <a16:creationId xmlns:a16="http://schemas.microsoft.com/office/drawing/2014/main" id="{9E9AE8B1-3BA4-7433-0024-2FA7ECFC0B14}"/>
              </a:ext>
            </a:extLst>
          </p:cNvPr>
          <p:cNvSpPr txBox="1">
            <a:spLocks/>
          </p:cNvSpPr>
          <p:nvPr/>
        </p:nvSpPr>
        <p:spPr>
          <a:xfrm>
            <a:off x="8363035" y="1511201"/>
            <a:ext cx="3375598" cy="416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65026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625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1664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4289939" y="2969311"/>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59360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4518571" y="2883574"/>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57221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75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1998857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4690045" y="3021706"/>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53821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3661201" y="3097917"/>
            <a:ext cx="5268060" cy="1286054"/>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284144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ABDD-8539-9559-4823-FE99CF94536F}"/>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8DCD7B89-C8EF-44DA-24F1-1ABFDC084ADD}"/>
              </a:ext>
            </a:extLst>
          </p:cNvPr>
          <p:cNvSpPr>
            <a:spLocks noGrp="1"/>
          </p:cNvSpPr>
          <p:nvPr>
            <p:ph idx="1"/>
          </p:nvPr>
        </p:nvSpPr>
        <p:spPr>
          <a:xfrm>
            <a:off x="1103312" y="1470582"/>
            <a:ext cx="8946541" cy="4777818"/>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p:txBody>
      </p:sp>
    </p:spTree>
    <p:extLst>
      <p:ext uri="{BB962C8B-B14F-4D97-AF65-F5344CB8AC3E}">
        <p14:creationId xmlns:p14="http://schemas.microsoft.com/office/powerpoint/2010/main" val="94752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51135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C996-4AE3-D269-AF51-17FED4B0766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3BAC207-7EE3-652A-2E66-8D2C7F38F9DB}"/>
              </a:ext>
            </a:extLst>
          </p:cNvPr>
          <p:cNvSpPr>
            <a:spLocks noGrp="1"/>
          </p:cNvSpPr>
          <p:nvPr>
            <p:ph idx="1"/>
          </p:nvPr>
        </p:nvSpPr>
        <p:spPr/>
        <p:txBody>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p:txBody>
      </p:sp>
    </p:spTree>
    <p:extLst>
      <p:ext uri="{BB962C8B-B14F-4D97-AF65-F5344CB8AC3E}">
        <p14:creationId xmlns:p14="http://schemas.microsoft.com/office/powerpoint/2010/main" val="220737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7C85E-AD94-1394-4938-0558ED0FBBAE}"/>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377804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2E6AC-3DD0-D44F-5D12-8E842AF9B6CF}"/>
              </a:ext>
            </a:extLst>
          </p:cNvPr>
          <p:cNvSpPr>
            <a:spLocks noGrp="1"/>
          </p:cNvSpPr>
          <p:nvPr>
            <p:ph idx="1"/>
          </p:nvPr>
        </p:nvSpPr>
        <p:spPr>
          <a:xfrm>
            <a:off x="886495" y="1204505"/>
            <a:ext cx="9530124" cy="4922917"/>
          </a:xfrm>
        </p:spPr>
        <p:txBody>
          <a:bodyPr>
            <a:norm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92781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FB1A7-E905-87AF-B3C2-4FAB997AD94A}"/>
              </a:ext>
            </a:extLst>
          </p:cNvPr>
          <p:cNvSpPr>
            <a:spLocks noGrp="1"/>
          </p:cNvSpPr>
          <p:nvPr>
            <p:ph idx="1"/>
          </p:nvPr>
        </p:nvSpPr>
        <p:spPr>
          <a:xfrm>
            <a:off x="838200" y="1253331"/>
            <a:ext cx="10515600" cy="4351338"/>
          </a:xfrm>
        </p:spPr>
        <p:txBody>
          <a:bodyPr>
            <a:normAutofit fontScale="92500"/>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322934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7EA1-AAF4-A0F7-3B89-C84C3DA9E2AD}"/>
              </a:ext>
            </a:extLst>
          </p:cNvPr>
          <p:cNvSpPr>
            <a:spLocks noGrp="1"/>
          </p:cNvSpPr>
          <p:nvPr>
            <p:ph type="title"/>
          </p:nvPr>
        </p:nvSpPr>
        <p:spPr>
          <a:xfrm>
            <a:off x="838200" y="365126"/>
            <a:ext cx="10515600" cy="982412"/>
          </a:xfrm>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D991B9FB-D13B-5F5D-13B9-58B0C7D84E5B}"/>
              </a:ext>
            </a:extLst>
          </p:cNvPr>
          <p:cNvSpPr>
            <a:spLocks noGrp="1"/>
          </p:cNvSpPr>
          <p:nvPr>
            <p:ph idx="1"/>
          </p:nvPr>
        </p:nvSpPr>
        <p:spPr>
          <a:xfrm>
            <a:off x="838200" y="1347538"/>
            <a:ext cx="10515600" cy="4829425"/>
          </a:xfrm>
        </p:spPr>
        <p:txBody>
          <a:bodyPr>
            <a:normAutofit fontScale="70000" lnSpcReduction="20000"/>
          </a:bodyPr>
          <a:lstStyle/>
          <a:p>
            <a:pPr>
              <a:buFont typeface="Wingdings" panose="05000000000000000000" pitchFamily="2" charset="2"/>
              <a:buChar char="Ø"/>
            </a:pPr>
            <a:r>
              <a:rPr lang="en-US" sz="28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a:t>The research furthermore investigated the factors that influence the online customers repeat purchase intention.</a:t>
            </a:r>
          </a:p>
          <a:p>
            <a:pPr>
              <a:buFont typeface="Wingdings" panose="05000000000000000000" pitchFamily="2" charset="2"/>
              <a:buChar char="Ø"/>
            </a:pPr>
            <a:r>
              <a:rPr lang="en-US" sz="2800" dirty="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a:t>The data is collected from the Indian online shoppers. Results indicate the e-retail success factors, which are very much critical for customer satisfaction.</a:t>
            </a:r>
          </a:p>
          <a:p>
            <a:pPr marL="0" indent="0">
              <a:buNone/>
            </a:pPr>
            <a:endParaRPr lang="en-IN" dirty="0"/>
          </a:p>
        </p:txBody>
      </p:sp>
    </p:spTree>
    <p:extLst>
      <p:ext uri="{BB962C8B-B14F-4D97-AF65-F5344CB8AC3E}">
        <p14:creationId xmlns:p14="http://schemas.microsoft.com/office/powerpoint/2010/main" val="379476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9861-E34E-CA5B-8F1A-54CF928F2EF3}"/>
              </a:ext>
            </a:extLst>
          </p:cNvPr>
          <p:cNvSpPr>
            <a:spLocks noGrp="1"/>
          </p:cNvSpPr>
          <p:nvPr>
            <p:ph type="title"/>
          </p:nvPr>
        </p:nvSpPr>
        <p:spPr/>
        <p:txBody>
          <a:bodyPr>
            <a:normAutofit fontScale="90000"/>
          </a:bodyPr>
          <a:lstStyle/>
          <a:p>
            <a:r>
              <a:rPr lang="en-US" sz="3600" b="1" dirty="0"/>
              <a:t>The problem statement can be represented in the form of below use case diagram as well.</a:t>
            </a:r>
            <a:r>
              <a:rPr lang="en-IN" b="1" dirty="0"/>
              <a:t/>
            </a:r>
            <a:br>
              <a:rPr lang="en-IN" b="1" dirty="0"/>
            </a:br>
            <a:endParaRPr lang="en-IN" dirty="0"/>
          </a:p>
        </p:txBody>
      </p:sp>
      <p:pic>
        <p:nvPicPr>
          <p:cNvPr id="4" name="Content Placeholder 3">
            <a:extLst>
              <a:ext uri="{FF2B5EF4-FFF2-40B4-BE49-F238E27FC236}">
                <a16:creationId xmlns:a16="http://schemas.microsoft.com/office/drawing/2014/main" id="{A6F50074-122F-A9F6-88DB-670B37B9E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716" y="1725105"/>
            <a:ext cx="8363963" cy="4508420"/>
          </a:xfrm>
          <a:prstGeom prst="rect">
            <a:avLst/>
          </a:prstGeom>
        </p:spPr>
      </p:pic>
    </p:spTree>
    <p:extLst>
      <p:ext uri="{BB962C8B-B14F-4D97-AF65-F5344CB8AC3E}">
        <p14:creationId xmlns:p14="http://schemas.microsoft.com/office/powerpoint/2010/main" val="287462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F3-8AAD-11B4-B5C7-B1AF89062D9F}"/>
              </a:ext>
            </a:extLst>
          </p:cNvPr>
          <p:cNvSpPr>
            <a:spLocks noGrp="1"/>
          </p:cNvSpPr>
          <p:nvPr>
            <p:ph type="title"/>
          </p:nvPr>
        </p:nvSpPr>
        <p:spPr/>
        <p:txBody>
          <a:bodyPr>
            <a:normAutofit/>
          </a:bodyPr>
          <a:lstStyle/>
          <a:p>
            <a:r>
              <a:rPr lang="en-IN" sz="4000" dirty="0"/>
              <a:t>Objective</a:t>
            </a:r>
          </a:p>
        </p:txBody>
      </p:sp>
      <p:sp>
        <p:nvSpPr>
          <p:cNvPr id="3" name="Content Placeholder 2">
            <a:extLst>
              <a:ext uri="{FF2B5EF4-FFF2-40B4-BE49-F238E27FC236}">
                <a16:creationId xmlns:a16="http://schemas.microsoft.com/office/drawing/2014/main" id="{77B7CFAF-8108-C901-02A0-163D32E68397}"/>
              </a:ext>
            </a:extLst>
          </p:cNvPr>
          <p:cNvSpPr>
            <a:spLocks noGrp="1"/>
          </p:cNvSpPr>
          <p:nvPr>
            <p:ph idx="1"/>
          </p:nvPr>
        </p:nvSpPr>
        <p:spPr>
          <a:xfrm>
            <a:off x="886497" y="1517716"/>
            <a:ext cx="9164338" cy="4683550"/>
          </a:xfrm>
        </p:spPr>
        <p:txBody>
          <a:bodyPr>
            <a:normAutofit/>
          </a:bodyPr>
          <a:lstStyle/>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p:txBody>
      </p:sp>
    </p:spTree>
    <p:extLst>
      <p:ext uri="{BB962C8B-B14F-4D97-AF65-F5344CB8AC3E}">
        <p14:creationId xmlns:p14="http://schemas.microsoft.com/office/powerpoint/2010/main" val="11196165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TM10001114[[fn=Gallery]]</Template>
  <TotalTime>143</TotalTime>
  <Words>1841</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Cambria</vt:lpstr>
      <vt:lpstr>Constantia (Body)</vt:lpstr>
      <vt:lpstr>Courier New</vt:lpstr>
      <vt:lpstr>Palatino Linotype</vt:lpstr>
      <vt:lpstr>Wingdings</vt:lpstr>
      <vt:lpstr>Gallery</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VISHWAS PAI - 110909350</dc:creator>
  <cp:lastModifiedBy>poonam</cp:lastModifiedBy>
  <cp:revision>6</cp:revision>
  <dcterms:created xsi:type="dcterms:W3CDTF">2022-06-11T14:38:54Z</dcterms:created>
  <dcterms:modified xsi:type="dcterms:W3CDTF">2022-12-11T06:11:27Z</dcterms:modified>
</cp:coreProperties>
</file>